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75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088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7978-648A-A34B-8350-F13F59AF4F2E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216AD-C2CB-D348-9084-47B05A8A021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654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F216AD-C2CB-D348-9084-47B05A8A0212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164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400E74-B49C-3644-BDFF-BD6A2E865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9A854B9D-6A9B-F24A-B0BE-FAB186EC88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43A00A1-3109-B143-8E07-2F374D02B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F68506-8254-C443-AD75-4F0139A3F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D35C974-9BAE-9F40-9A5C-FF3AA0B0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956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1593AA-06E4-D14E-AF77-9FDD70539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5A4538E-E6F7-D043-86E1-F15511DC9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271C821-ACF3-094C-BBFD-EF70E467B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80BA337-9747-3E48-96FC-1C36278E6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5E04821-BBC0-B843-A84F-CF0D504A5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623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E5768F08-8F1B-5D41-B23F-DD4AAAD1B6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B5C252D8-717D-2C40-8809-6684DFA1D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FBEE1AC-0975-7746-87E1-0B1B03A85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2075424-5340-EE46-919F-9AC38E13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BA21460-4C45-424B-9A64-3A3AE0DB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853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DF6B1A1-C6A2-FD45-B862-93779038B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6E1C2ED-093F-8749-88DC-CA91DA2E6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91A90CE-B7FB-8D4F-878B-4D8797726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F488658-FCCD-A949-83A7-2914E71AC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FFDBDB0-4B8C-D849-9F2B-CDDBECBC0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238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56B5CA-6777-AF47-9D09-382D03F72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D6D0CF-E229-7E4D-88E7-AC18F33E2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4137018-3811-0543-851D-2648C19F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614AC26-C007-C146-A401-496E9FA7A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1B6C71B-8952-EF48-8844-7F2E7E807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1436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2E9C4B1-008A-2643-BB7E-2AFD7CC55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E1E6EFF-3D42-9F42-9F3E-66CC52C172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5D7FD1B-94EF-E942-A946-339A74408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090A5B6-932F-4C41-AD8F-232E22D3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8BFB15D-6149-5B41-A40E-FD289117E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E29CCC3-4BCF-EF4D-AFE9-E1C1C1BA6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123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F0479FA-683F-2641-8FB1-E128D09BB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71933B2-93C8-F144-9B00-E8AB29C33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EFEDE5F-5C36-0A44-B46E-59089D4BB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1B6E7EDA-E2BD-B848-944D-E92729C020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1E1FC656-FFA3-1848-9B5D-0C0E2FF57B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BEEC68DE-D950-CD4A-91B2-44B31D784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15031E23-500C-2244-91FB-75E2E8EE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C40A7BDE-4B2E-CA47-9AA6-504FF82C0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515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D38821-848E-5145-9ABA-434DB338B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D8E1702-C3BF-094A-85B4-BB0399CA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32CF33E-0EF3-E24E-8D13-1A4D591D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E5EB6F79-C0FB-024E-96B4-94E7907FA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1449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315B738-028B-E34E-8527-4153F7AF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7B82AF-AEE8-3048-88CE-98FFFB437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51D1393-461D-0A45-A0E9-079656CB4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669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7030D0F-B25C-DB4F-9E20-41CB00F9A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D3B491D-59E6-0941-A446-830728D44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842F3CE-198B-2B43-81CB-788CC38D2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10AD58D-80E1-4842-B31C-71EAC7F27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313A7B1-A679-5648-86D8-A46A2D5ED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8133588-C8C0-8747-BDF4-4A73DB004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415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129E8D6-1053-7C43-ADE9-179D1BD6D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53549819-1304-0F41-8063-271F5C0BC8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5C2D1DD-5A56-9B4E-9AA1-98650BD834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89E73BC-4AC2-FA4F-A2AA-56137129B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78344E7-DD3D-BD48-9463-46F074CFA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5C1962-98FC-044D-B213-9692C3981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90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D58B5BD-52F8-1A42-AE1B-43AB2FB33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849EDB2-2AD8-B143-A74B-4DD137DAFE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F684157-AE46-F543-80C7-FC4CFDE5B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6A897-95D3-AA4E-9998-A4597172F7A2}" type="datetimeFigureOut">
              <a:rPr lang="sv-SE" smtClean="0"/>
              <a:t>2020-04-03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0E551F6-0EE4-E148-B1ED-F0EAA8F95C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BE27F2B-B493-FF49-869A-105E18F3B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0ECB5-A026-2941-B5E2-1A1B41B010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0386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ktangel 12">
            <a:extLst>
              <a:ext uri="{FF2B5EF4-FFF2-40B4-BE49-F238E27FC236}">
                <a16:creationId xmlns:a16="http://schemas.microsoft.com/office/drawing/2014/main" id="{C0D68496-875F-AB47-AE09-26F56FC06DDB}"/>
              </a:ext>
            </a:extLst>
          </p:cNvPr>
          <p:cNvSpPr/>
          <p:nvPr/>
        </p:nvSpPr>
        <p:spPr>
          <a:xfrm>
            <a:off x="0" y="1"/>
            <a:ext cx="13417236" cy="7306147"/>
          </a:xfrm>
          <a:prstGeom prst="rect">
            <a:avLst/>
          </a:prstGeom>
          <a:solidFill>
            <a:srgbClr val="2775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958B4FC-0D9D-3143-9B56-C5D3DDE6D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09926"/>
            <a:ext cx="13430250" cy="7554516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F358D1C2-E78D-A140-A633-3AB47C6C0E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133" r="22200"/>
          <a:stretch/>
        </p:blipFill>
        <p:spPr>
          <a:xfrm>
            <a:off x="4851642" y="1"/>
            <a:ext cx="5080011" cy="5086382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F44A823D-94CD-C84A-A3EF-5D6A26852942}"/>
              </a:ext>
            </a:extLst>
          </p:cNvPr>
          <p:cNvSpPr txBox="1"/>
          <p:nvPr/>
        </p:nvSpPr>
        <p:spPr>
          <a:xfrm>
            <a:off x="434715" y="2788171"/>
            <a:ext cx="3912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b="1" dirty="0" err="1">
                <a:solidFill>
                  <a:schemeClr val="bg1"/>
                </a:solidFill>
              </a:rPr>
              <a:t>Your</a:t>
            </a:r>
            <a:r>
              <a:rPr lang="sv-SE" sz="2400" b="1" dirty="0">
                <a:solidFill>
                  <a:schemeClr val="bg1"/>
                </a:solidFill>
              </a:rPr>
              <a:t> </a:t>
            </a:r>
            <a:r>
              <a:rPr lang="sv-SE" sz="2400" b="1" dirty="0" err="1">
                <a:solidFill>
                  <a:schemeClr val="bg1"/>
                </a:solidFill>
              </a:rPr>
              <a:t>most</a:t>
            </a:r>
            <a:r>
              <a:rPr lang="sv-SE" sz="2400" b="1" dirty="0">
                <a:solidFill>
                  <a:schemeClr val="bg1"/>
                </a:solidFill>
              </a:rPr>
              <a:t> </a:t>
            </a:r>
            <a:r>
              <a:rPr lang="sv-SE" sz="2400" b="1" dirty="0" err="1">
                <a:solidFill>
                  <a:schemeClr val="bg1"/>
                </a:solidFill>
              </a:rPr>
              <a:t>important</a:t>
            </a:r>
            <a:r>
              <a:rPr lang="sv-SE" sz="2400" b="1" dirty="0">
                <a:solidFill>
                  <a:schemeClr val="bg1"/>
                </a:solidFill>
              </a:rPr>
              <a:t> </a:t>
            </a:r>
            <a:r>
              <a:rPr lang="sv-SE" sz="2400" b="1" dirty="0" err="1">
                <a:solidFill>
                  <a:schemeClr val="bg1"/>
                </a:solidFill>
              </a:rPr>
              <a:t>messages</a:t>
            </a:r>
            <a:r>
              <a:rPr lang="sv-SE" sz="2400" b="1" dirty="0">
                <a:solidFill>
                  <a:schemeClr val="bg1"/>
                </a:solidFill>
              </a:rPr>
              <a:t> </a:t>
            </a:r>
            <a:r>
              <a:rPr lang="sv-SE" sz="2400" b="1" dirty="0" err="1">
                <a:solidFill>
                  <a:schemeClr val="bg1"/>
                </a:solidFill>
              </a:rPr>
              <a:t>can</a:t>
            </a:r>
            <a:r>
              <a:rPr lang="sv-SE" sz="2400" b="1" dirty="0">
                <a:solidFill>
                  <a:schemeClr val="bg1"/>
                </a:solidFill>
              </a:rPr>
              <a:t> be </a:t>
            </a:r>
            <a:r>
              <a:rPr lang="sv-SE" sz="2400" b="1" dirty="0" err="1">
                <a:solidFill>
                  <a:schemeClr val="bg1"/>
                </a:solidFill>
              </a:rPr>
              <a:t>reinforced</a:t>
            </a:r>
            <a:r>
              <a:rPr lang="sv-SE" sz="2400" b="1" dirty="0">
                <a:solidFill>
                  <a:schemeClr val="bg1"/>
                </a:solidFill>
              </a:rPr>
              <a:t> </a:t>
            </a:r>
            <a:r>
              <a:rPr lang="sv-SE" sz="2400" b="1" dirty="0" err="1">
                <a:solidFill>
                  <a:schemeClr val="bg1"/>
                </a:solidFill>
              </a:rPr>
              <a:t>with</a:t>
            </a:r>
            <a:r>
              <a:rPr lang="sv-SE" sz="2400" b="1" dirty="0">
                <a:solidFill>
                  <a:schemeClr val="bg1"/>
                </a:solidFill>
              </a:rPr>
              <a:t> a </a:t>
            </a:r>
            <a:r>
              <a:rPr lang="sv-SE" sz="2400" b="1" dirty="0" err="1">
                <a:solidFill>
                  <a:schemeClr val="bg1"/>
                </a:solidFill>
              </a:rPr>
              <a:t>icon</a:t>
            </a:r>
            <a:r>
              <a:rPr lang="sv-SE" sz="2400" b="1" dirty="0">
                <a:solidFill>
                  <a:schemeClr val="bg1"/>
                </a:solidFill>
              </a:rPr>
              <a:t> </a:t>
            </a:r>
            <a:r>
              <a:rPr lang="sv-SE" sz="2400" b="1" dirty="0" err="1">
                <a:solidFill>
                  <a:schemeClr val="bg1"/>
                </a:solidFill>
              </a:rPr>
              <a:t>above</a:t>
            </a:r>
            <a:r>
              <a:rPr lang="sv-SE" sz="2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34FA8B4-6605-F348-ABE7-DBE7D58674B1}"/>
              </a:ext>
            </a:extLst>
          </p:cNvPr>
          <p:cNvSpPr txBox="1"/>
          <p:nvPr/>
        </p:nvSpPr>
        <p:spPr>
          <a:xfrm>
            <a:off x="10128448" y="116633"/>
            <a:ext cx="3167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400" b="1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7DCF184-3E71-294D-A154-89B5C275A7EC}"/>
              </a:ext>
            </a:extLst>
          </p:cNvPr>
          <p:cNvSpPr txBox="1"/>
          <p:nvPr/>
        </p:nvSpPr>
        <p:spPr>
          <a:xfrm>
            <a:off x="10145937" y="838659"/>
            <a:ext cx="3167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err="1">
                <a:solidFill>
                  <a:schemeClr val="bg1"/>
                </a:solidFill>
              </a:rPr>
              <a:t>Use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soap</a:t>
            </a:r>
            <a:r>
              <a:rPr lang="sv-SE" dirty="0">
                <a:solidFill>
                  <a:schemeClr val="bg1"/>
                </a:solidFill>
              </a:rPr>
              <a:t> and </a:t>
            </a:r>
            <a:r>
              <a:rPr lang="sv-SE" dirty="0" err="1">
                <a:solidFill>
                  <a:schemeClr val="bg1"/>
                </a:solidFill>
              </a:rPr>
              <a:t>wash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your</a:t>
            </a:r>
            <a:r>
              <a:rPr lang="sv-SE" dirty="0">
                <a:solidFill>
                  <a:schemeClr val="bg1"/>
                </a:solidFill>
              </a:rPr>
              <a:t> hands for 20 </a:t>
            </a:r>
            <a:r>
              <a:rPr lang="sv-SE" dirty="0" err="1">
                <a:solidFill>
                  <a:schemeClr val="bg1"/>
                </a:solidFill>
              </a:rPr>
              <a:t>seconds</a:t>
            </a:r>
            <a:r>
              <a:rPr lang="sv-SE" dirty="0">
                <a:solidFill>
                  <a:schemeClr val="bg1"/>
                </a:solidFill>
              </a:rPr>
              <a:t>!</a:t>
            </a:r>
          </a:p>
        </p:txBody>
      </p:sp>
      <p:pic>
        <p:nvPicPr>
          <p:cNvPr id="20" name="Bildobjekt 19">
            <a:extLst>
              <a:ext uri="{FF2B5EF4-FFF2-40B4-BE49-F238E27FC236}">
                <a16:creationId xmlns:a16="http://schemas.microsoft.com/office/drawing/2014/main" id="{0F6A2EA2-17C5-754B-96C9-2D43B645C3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2968" y="500919"/>
            <a:ext cx="2344712" cy="2344712"/>
          </a:xfrm>
          <a:prstGeom prst="rect">
            <a:avLst/>
          </a:prstGeom>
        </p:spPr>
      </p:pic>
      <p:sp>
        <p:nvSpPr>
          <p:cNvPr id="21" name="textruta 20">
            <a:extLst>
              <a:ext uri="{FF2B5EF4-FFF2-40B4-BE49-F238E27FC236}">
                <a16:creationId xmlns:a16="http://schemas.microsoft.com/office/drawing/2014/main" id="{0AE16403-7F68-A746-B517-47C0B5A7E3BA}"/>
              </a:ext>
            </a:extLst>
          </p:cNvPr>
          <p:cNvSpPr txBox="1"/>
          <p:nvPr/>
        </p:nvSpPr>
        <p:spPr>
          <a:xfrm>
            <a:off x="5345940" y="1296349"/>
            <a:ext cx="3912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5400" b="1" dirty="0" err="1">
                <a:solidFill>
                  <a:schemeClr val="bg1"/>
                </a:solidFill>
              </a:rPr>
              <a:t>Remember</a:t>
            </a:r>
            <a:r>
              <a:rPr lang="sv-SE" sz="5400" b="1" dirty="0">
                <a:solidFill>
                  <a:schemeClr val="bg1"/>
                </a:solidFill>
              </a:rPr>
              <a:t> to </a:t>
            </a:r>
            <a:r>
              <a:rPr lang="sv-SE" sz="5400" b="1" dirty="0" err="1">
                <a:solidFill>
                  <a:schemeClr val="bg1"/>
                </a:solidFill>
              </a:rPr>
              <a:t>wash</a:t>
            </a:r>
            <a:r>
              <a:rPr lang="sv-SE" sz="5400" b="1" dirty="0">
                <a:solidFill>
                  <a:schemeClr val="bg1"/>
                </a:solidFill>
              </a:rPr>
              <a:t> </a:t>
            </a:r>
            <a:r>
              <a:rPr lang="sv-SE" sz="5400" b="1" dirty="0" err="1">
                <a:solidFill>
                  <a:schemeClr val="bg1"/>
                </a:solidFill>
              </a:rPr>
              <a:t>your</a:t>
            </a:r>
            <a:r>
              <a:rPr lang="sv-SE" sz="5400" b="1" dirty="0">
                <a:solidFill>
                  <a:schemeClr val="bg1"/>
                </a:solidFill>
              </a:rPr>
              <a:t> hands!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34E362A2-024C-5C42-AC58-2475ACB5FB32}"/>
              </a:ext>
            </a:extLst>
          </p:cNvPr>
          <p:cNvSpPr txBox="1"/>
          <p:nvPr/>
        </p:nvSpPr>
        <p:spPr>
          <a:xfrm>
            <a:off x="10313233" y="2732689"/>
            <a:ext cx="27406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Here</a:t>
            </a:r>
            <a:r>
              <a:rPr lang="sv-SE" dirty="0"/>
              <a:t>, for </a:t>
            </a:r>
            <a:r>
              <a:rPr lang="sv-SE" dirty="0" err="1"/>
              <a:t>example</a:t>
            </a:r>
            <a:r>
              <a:rPr lang="sv-SE" dirty="0"/>
              <a:t>, </a:t>
            </a:r>
            <a:r>
              <a:rPr lang="sv-SE" dirty="0" err="1"/>
              <a:t>there</a:t>
            </a:r>
            <a:r>
              <a:rPr lang="sv-SE" dirty="0"/>
              <a:t> </a:t>
            </a:r>
            <a:r>
              <a:rPr lang="sv-SE" dirty="0" err="1"/>
              <a:t>may</a:t>
            </a:r>
            <a:r>
              <a:rPr lang="sv-SE" dirty="0"/>
              <a:t> be information at the National </a:t>
            </a:r>
            <a:r>
              <a:rPr lang="sv-SE" dirty="0" err="1"/>
              <a:t>level</a:t>
            </a:r>
            <a:r>
              <a:rPr lang="sv-SE" dirty="0"/>
              <a:t>. </a:t>
            </a:r>
            <a:r>
              <a:rPr lang="sv-SE" dirty="0" err="1"/>
              <a:t>Replace</a:t>
            </a:r>
            <a:r>
              <a:rPr lang="sv-SE" dirty="0"/>
              <a:t> </a:t>
            </a:r>
            <a:r>
              <a:rPr lang="sv-SE" dirty="0" err="1"/>
              <a:t>this</a:t>
            </a:r>
            <a:r>
              <a:rPr lang="sv-SE" dirty="0"/>
              <a:t> </a:t>
            </a:r>
            <a:r>
              <a:rPr lang="sv-SE" dirty="0" err="1"/>
              <a:t>sample</a:t>
            </a:r>
            <a:r>
              <a:rPr lang="sv-SE" dirty="0"/>
              <a:t> text </a:t>
            </a:r>
            <a:r>
              <a:rPr lang="sv-SE" dirty="0" err="1"/>
              <a:t>with</a:t>
            </a:r>
            <a:r>
              <a:rPr lang="sv-SE" dirty="0"/>
              <a:t> information </a:t>
            </a:r>
            <a:r>
              <a:rPr lang="sv-SE" dirty="0" err="1"/>
              <a:t>you</a:t>
            </a:r>
            <a:r>
              <a:rPr lang="sv-SE" dirty="0"/>
              <a:t> </a:t>
            </a:r>
            <a:r>
              <a:rPr lang="sv-SE" dirty="0" err="1"/>
              <a:t>want</a:t>
            </a:r>
            <a:r>
              <a:rPr lang="sv-SE" dirty="0"/>
              <a:t> to get. </a:t>
            </a:r>
            <a:r>
              <a:rPr lang="sv-SE" dirty="0" err="1"/>
              <a:t>There</a:t>
            </a:r>
            <a:r>
              <a:rPr lang="sv-SE" dirty="0"/>
              <a:t> is </a:t>
            </a:r>
            <a:r>
              <a:rPr lang="sv-SE" dirty="0" err="1"/>
              <a:t>room</a:t>
            </a:r>
            <a:r>
              <a:rPr lang="sv-SE" dirty="0"/>
              <a:t> for </a:t>
            </a:r>
            <a:r>
              <a:rPr lang="sv-SE" dirty="0" err="1"/>
              <a:t>about</a:t>
            </a:r>
            <a:r>
              <a:rPr lang="sv-SE" dirty="0"/>
              <a:t> 150 </a:t>
            </a:r>
            <a:r>
              <a:rPr lang="sv-SE" dirty="0" err="1"/>
              <a:t>words</a:t>
            </a:r>
            <a:r>
              <a:rPr lang="sv-SE" dirty="0"/>
              <a:t>, it is </a:t>
            </a:r>
            <a:r>
              <a:rPr lang="sv-SE" dirty="0" err="1"/>
              <a:t>advisable</a:t>
            </a:r>
            <a:r>
              <a:rPr lang="sv-SE" dirty="0"/>
              <a:t> to </a:t>
            </a:r>
            <a:r>
              <a:rPr lang="sv-SE" dirty="0" err="1"/>
              <a:t>have</a:t>
            </a:r>
            <a:r>
              <a:rPr lang="sv-SE" dirty="0"/>
              <a:t> a maximum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two</a:t>
            </a:r>
            <a:r>
              <a:rPr lang="sv-SE" dirty="0"/>
              <a:t> </a:t>
            </a:r>
            <a:r>
              <a:rPr lang="sv-SE" dirty="0" err="1"/>
              <a:t>messages</a:t>
            </a:r>
            <a:r>
              <a:rPr lang="sv-SE" dirty="0"/>
              <a:t> in </a:t>
            </a:r>
            <a:r>
              <a:rPr lang="sv-SE" dirty="0" err="1"/>
              <a:t>this</a:t>
            </a:r>
            <a:r>
              <a:rPr lang="sv-SE" dirty="0"/>
              <a:t> area.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BA260FB7-EF42-3E42-ACB6-B6D3F1289C60}"/>
              </a:ext>
            </a:extLst>
          </p:cNvPr>
          <p:cNvSpPr txBox="1"/>
          <p:nvPr/>
        </p:nvSpPr>
        <p:spPr>
          <a:xfrm>
            <a:off x="10314491" y="2111704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INFORMATION AT NATIONAL LEVEL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B77CAC68-315A-8D45-938F-FBF4F6A62FA5}"/>
              </a:ext>
            </a:extLst>
          </p:cNvPr>
          <p:cNvSpPr txBox="1"/>
          <p:nvPr/>
        </p:nvSpPr>
        <p:spPr>
          <a:xfrm>
            <a:off x="263352" y="5304152"/>
            <a:ext cx="8895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Place for call or information at the municipal </a:t>
            </a:r>
            <a:r>
              <a:rPr lang="sv-SE" b="1" dirty="0" err="1"/>
              <a:t>level</a:t>
            </a:r>
            <a:r>
              <a:rPr lang="sv-SE" b="1" dirty="0"/>
              <a:t> or </a:t>
            </a:r>
            <a:r>
              <a:rPr lang="sv-SE" b="1" dirty="0" err="1"/>
              <a:t>equivalent</a:t>
            </a:r>
            <a:r>
              <a:rPr lang="sv-SE" b="1" dirty="0"/>
              <a:t>. </a:t>
            </a:r>
            <a:r>
              <a:rPr lang="sv-SE" b="1" dirty="0" err="1"/>
              <a:t>Refer</a:t>
            </a:r>
            <a:r>
              <a:rPr lang="sv-SE" b="1" dirty="0"/>
              <a:t> to a </a:t>
            </a:r>
            <a:r>
              <a:rPr lang="sv-SE" b="1" dirty="0" err="1"/>
              <a:t>website</a:t>
            </a:r>
            <a:r>
              <a:rPr lang="sv-SE" b="1" dirty="0"/>
              <a:t> for </a:t>
            </a:r>
            <a:r>
              <a:rPr lang="sv-SE" b="1" dirty="0" err="1"/>
              <a:t>more</a:t>
            </a:r>
            <a:r>
              <a:rPr lang="sv-SE" b="1" dirty="0"/>
              <a:t> </a:t>
            </a:r>
            <a:r>
              <a:rPr lang="sv-SE" b="1" dirty="0" err="1"/>
              <a:t>detailed</a:t>
            </a:r>
            <a:r>
              <a:rPr lang="sv-SE" b="1" dirty="0"/>
              <a:t> information.</a:t>
            </a: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52ADE3AF-81F2-4744-9F32-D049665C1EE4}"/>
              </a:ext>
            </a:extLst>
          </p:cNvPr>
          <p:cNvSpPr txBox="1"/>
          <p:nvPr/>
        </p:nvSpPr>
        <p:spPr>
          <a:xfrm>
            <a:off x="3863752" y="6381329"/>
            <a:ext cx="8895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Place for </a:t>
            </a:r>
            <a:r>
              <a:rPr lang="sv-SE" dirty="0" err="1"/>
              <a:t>any</a:t>
            </a:r>
            <a:r>
              <a:rPr lang="sv-SE" dirty="0"/>
              <a:t> </a:t>
            </a:r>
            <a:r>
              <a:rPr lang="sv-SE" dirty="0" err="1"/>
              <a:t>supplementary</a:t>
            </a:r>
            <a:r>
              <a:rPr lang="sv-SE" dirty="0"/>
              <a:t> information.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BEE6B478-DA0E-074C-9A58-4FDB258844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734" y="6385880"/>
            <a:ext cx="2070100" cy="70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15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108</Words>
  <Application>Microsoft Macintosh PowerPoint</Application>
  <PresentationFormat>Bredbild</PresentationFormat>
  <Paragraphs>9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Martin Sandin</dc:creator>
  <cp:lastModifiedBy>Martin Sandin</cp:lastModifiedBy>
  <cp:revision>4</cp:revision>
  <dcterms:created xsi:type="dcterms:W3CDTF">2020-03-30T12:31:23Z</dcterms:created>
  <dcterms:modified xsi:type="dcterms:W3CDTF">2020-04-03T09:21:31Z</dcterms:modified>
</cp:coreProperties>
</file>