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75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1"/>
    <p:restoredTop sz="94746"/>
  </p:normalViewPr>
  <p:slideViewPr>
    <p:cSldViewPr snapToGrid="0" snapToObjects="1">
      <p:cViewPr>
        <p:scale>
          <a:sx n="85" d="100"/>
          <a:sy n="85" d="100"/>
        </p:scale>
        <p:origin x="4360" y="2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697978-648A-A34B-8350-F13F59AF4F2E}" type="datetimeFigureOut">
              <a:rPr lang="sv-SE" smtClean="0"/>
              <a:t>2020-03-30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F216AD-C2CB-D348-9084-47B05A8A0212}" type="slidenum">
              <a:rPr lang="sv-SE" smtClean="0"/>
              <a:t>‹#›</a:t>
            </a:fld>
            <a:endParaRPr lang="sv-SE"/>
          </a:p>
        </p:txBody>
      </p:sp>
    </p:spTree>
    <p:extLst>
      <p:ext uri="{BB962C8B-B14F-4D97-AF65-F5344CB8AC3E}">
        <p14:creationId xmlns:p14="http://schemas.microsoft.com/office/powerpoint/2010/main" val="1446540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14F216AD-C2CB-D348-9084-47B05A8A0212}" type="slidenum">
              <a:rPr lang="sv-SE" smtClean="0"/>
              <a:t>1</a:t>
            </a:fld>
            <a:endParaRPr lang="sv-SE"/>
          </a:p>
        </p:txBody>
      </p:sp>
    </p:spTree>
    <p:extLst>
      <p:ext uri="{BB962C8B-B14F-4D97-AF65-F5344CB8AC3E}">
        <p14:creationId xmlns:p14="http://schemas.microsoft.com/office/powerpoint/2010/main" val="841641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C400E74-B49C-3644-BDFF-BD6A2E865CEA}"/>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9A854B9D-6A9B-F24A-B0BE-FAB186EC88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A43A00A1-3109-B143-8E07-2F374D02B01F}"/>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5" name="Platshållare för sidfot 4">
            <a:extLst>
              <a:ext uri="{FF2B5EF4-FFF2-40B4-BE49-F238E27FC236}">
                <a16:creationId xmlns:a16="http://schemas.microsoft.com/office/drawing/2014/main" id="{9AF68506-8254-C443-AD75-4F0139A3FF5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0D35C974-9BAE-9F40-9A5C-FF3AA0B01792}"/>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3989569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41593AA-06E4-D14E-AF77-9FDD7053947D}"/>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5A4538E-E6F7-D043-86E1-F15511DC980E}"/>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B271C821-ACF3-094C-BBFD-EF70E467B340}"/>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5" name="Platshållare för sidfot 4">
            <a:extLst>
              <a:ext uri="{FF2B5EF4-FFF2-40B4-BE49-F238E27FC236}">
                <a16:creationId xmlns:a16="http://schemas.microsoft.com/office/drawing/2014/main" id="{280BA337-9747-3E48-96FC-1C36278E664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35E04821-BBC0-B843-A84F-CF0D504A5C53}"/>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56623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E5768F08-8F1B-5D41-B23F-DD4AAAD1B61B}"/>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B5C252D8-717D-2C40-8809-6684DFA1DB75}"/>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4FBEE1AC-0975-7746-87E1-0B1B03A85337}"/>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5" name="Platshållare för sidfot 4">
            <a:extLst>
              <a:ext uri="{FF2B5EF4-FFF2-40B4-BE49-F238E27FC236}">
                <a16:creationId xmlns:a16="http://schemas.microsoft.com/office/drawing/2014/main" id="{92075424-5340-EE46-919F-9AC38E13885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BA21460-4C45-424B-9A64-3A3AE0DB5360}"/>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828539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DF6B1A1-C6A2-FD45-B862-93779038B226}"/>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16E1C2ED-093F-8749-88DC-CA91DA2E6A5E}"/>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391A90CE-B7FB-8D4F-878B-4D8797726394}"/>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5" name="Platshållare för sidfot 4">
            <a:extLst>
              <a:ext uri="{FF2B5EF4-FFF2-40B4-BE49-F238E27FC236}">
                <a16:creationId xmlns:a16="http://schemas.microsoft.com/office/drawing/2014/main" id="{3F488658-FCCD-A949-83A7-2914E71AC44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FFDBDB0-4B8C-D849-9F2B-CDDBECBC0D23}"/>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1522387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56B5CA-6777-AF47-9D09-382D03F72F3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21D6D0CF-E229-7E4D-88E7-AC18F33E21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74137018-3811-0543-851D-2648C19FA33B}"/>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5" name="Platshållare för sidfot 4">
            <a:extLst>
              <a:ext uri="{FF2B5EF4-FFF2-40B4-BE49-F238E27FC236}">
                <a16:creationId xmlns:a16="http://schemas.microsoft.com/office/drawing/2014/main" id="{B614AC26-C007-C146-A401-496E9FA7A9D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1B6C71B-8952-EF48-8844-7F2E7E8079BB}"/>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2414365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2E9C4B1-008A-2643-BB7E-2AFD7CC55450}"/>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E1E6EFF-3D42-9F42-9F3E-66CC52C172B3}"/>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F5D7FD1B-94EF-E942-A946-339A74408477}"/>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E090A5B6-932F-4C41-AD8F-232E22D375B7}"/>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6" name="Platshållare för sidfot 5">
            <a:extLst>
              <a:ext uri="{FF2B5EF4-FFF2-40B4-BE49-F238E27FC236}">
                <a16:creationId xmlns:a16="http://schemas.microsoft.com/office/drawing/2014/main" id="{A8BFB15D-6149-5B41-A40E-FD289117E73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7E29CCC3-4BCF-EF4D-AFE9-E1C1C1BA66E6}"/>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421123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F0479FA-683F-2641-8FB1-E128D09BBDDF}"/>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71933B2-93C8-F144-9B00-E8AB29C339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EFEDE5F-5C36-0A44-B46E-59089D4BB60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1B6E7EDA-E2BD-B848-944D-E92729C020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1E1FC656-FFA3-1848-9B5D-0C0E2FF57B0A}"/>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BEEC68DE-D950-CD4A-91B2-44B31D784690}"/>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8" name="Platshållare för sidfot 7">
            <a:extLst>
              <a:ext uri="{FF2B5EF4-FFF2-40B4-BE49-F238E27FC236}">
                <a16:creationId xmlns:a16="http://schemas.microsoft.com/office/drawing/2014/main" id="{15031E23-500C-2244-91FB-75E2E8EE1E4C}"/>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C40A7BDE-4B2E-CA47-9AA6-504FF82C0ED7}"/>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4045155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D38821-848E-5145-9ABA-434DB338BE43}"/>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2D8E1702-C3BF-094A-85B4-BB0399CAE02C}"/>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4" name="Platshållare för sidfot 3">
            <a:extLst>
              <a:ext uri="{FF2B5EF4-FFF2-40B4-BE49-F238E27FC236}">
                <a16:creationId xmlns:a16="http://schemas.microsoft.com/office/drawing/2014/main" id="{232CF33E-0EF3-E24E-8D13-1A4D591DC03C}"/>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E5EB6F79-C0FB-024E-96B4-94E7907FACF1}"/>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77144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D315B738-028B-E34E-8527-4153F7AF174F}"/>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3" name="Platshållare för sidfot 2">
            <a:extLst>
              <a:ext uri="{FF2B5EF4-FFF2-40B4-BE49-F238E27FC236}">
                <a16:creationId xmlns:a16="http://schemas.microsoft.com/office/drawing/2014/main" id="{F37B82AF-AEE8-3048-88CE-98FFFB43777E}"/>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51D1393-461D-0A45-A0E9-079656CB463D}"/>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1016697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7030D0F-B25C-DB4F-9E20-41CB00F9A09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D3B491D-59E6-0941-A446-830728D449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E842F3CE-198B-2B43-81CB-788CC38D24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510AD58D-80E1-4842-B31C-71EAC7F27C82}"/>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6" name="Platshållare för sidfot 5">
            <a:extLst>
              <a:ext uri="{FF2B5EF4-FFF2-40B4-BE49-F238E27FC236}">
                <a16:creationId xmlns:a16="http://schemas.microsoft.com/office/drawing/2014/main" id="{3313A7B1-A679-5648-86D8-A46A2D5EDD63}"/>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28133588-C8C0-8747-BDF4-4A73DB0046A3}"/>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2514159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29E8D6-1053-7C43-ADE9-179D1BD6DFC6}"/>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53549819-1304-0F41-8063-271F5C0BC8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A5C2D1DD-5A56-9B4E-9AA1-98650BD834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89E73BC-4AC2-FA4F-A2AA-56137129BF7C}"/>
              </a:ext>
            </a:extLst>
          </p:cNvPr>
          <p:cNvSpPr>
            <a:spLocks noGrp="1"/>
          </p:cNvSpPr>
          <p:nvPr>
            <p:ph type="dt" sz="half" idx="10"/>
          </p:nvPr>
        </p:nvSpPr>
        <p:spPr/>
        <p:txBody>
          <a:bodyPr/>
          <a:lstStyle/>
          <a:p>
            <a:fld id="{C666A897-95D3-AA4E-9998-A4597172F7A2}" type="datetimeFigureOut">
              <a:rPr lang="sv-SE" smtClean="0"/>
              <a:t>2020-03-30</a:t>
            </a:fld>
            <a:endParaRPr lang="sv-SE"/>
          </a:p>
        </p:txBody>
      </p:sp>
      <p:sp>
        <p:nvSpPr>
          <p:cNvPr id="6" name="Platshållare för sidfot 5">
            <a:extLst>
              <a:ext uri="{FF2B5EF4-FFF2-40B4-BE49-F238E27FC236}">
                <a16:creationId xmlns:a16="http://schemas.microsoft.com/office/drawing/2014/main" id="{378344E7-DD3D-BD48-9463-46F074CFA08C}"/>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95C1962-98FC-044D-B213-9692C3981DB8}"/>
              </a:ext>
            </a:extLst>
          </p:cNvPr>
          <p:cNvSpPr>
            <a:spLocks noGrp="1"/>
          </p:cNvSpPr>
          <p:nvPr>
            <p:ph type="sldNum" sz="quarter" idx="12"/>
          </p:nvPr>
        </p:nvSpPr>
        <p:spPr/>
        <p:txBody>
          <a:bodyPr/>
          <a:lstStyle/>
          <a:p>
            <a:fld id="{4770ECB5-A026-2941-B5E2-1A1B41B01069}" type="slidenum">
              <a:rPr lang="sv-SE" smtClean="0"/>
              <a:t>‹#›</a:t>
            </a:fld>
            <a:endParaRPr lang="sv-SE"/>
          </a:p>
        </p:txBody>
      </p:sp>
    </p:spTree>
    <p:extLst>
      <p:ext uri="{BB962C8B-B14F-4D97-AF65-F5344CB8AC3E}">
        <p14:creationId xmlns:p14="http://schemas.microsoft.com/office/powerpoint/2010/main" val="138905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DD58B5BD-52F8-1A42-AE1B-43AB2FB33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5849EDB2-2AD8-B143-A74B-4DD137DAFE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F684157-AE46-F543-80C7-FC4CFDE5BF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66A897-95D3-AA4E-9998-A4597172F7A2}" type="datetimeFigureOut">
              <a:rPr lang="sv-SE" smtClean="0"/>
              <a:t>2020-03-30</a:t>
            </a:fld>
            <a:endParaRPr lang="sv-SE"/>
          </a:p>
        </p:txBody>
      </p:sp>
      <p:sp>
        <p:nvSpPr>
          <p:cNvPr id="5" name="Platshållare för sidfot 4">
            <a:extLst>
              <a:ext uri="{FF2B5EF4-FFF2-40B4-BE49-F238E27FC236}">
                <a16:creationId xmlns:a16="http://schemas.microsoft.com/office/drawing/2014/main" id="{60E551F6-0EE4-E148-B1ED-F0EAA8F95C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CBE27F2B-B493-FF49-869A-105E18F3BC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70ECB5-A026-2941-B5E2-1A1B41B01069}" type="slidenum">
              <a:rPr lang="sv-SE" smtClean="0"/>
              <a:t>‹#›</a:t>
            </a:fld>
            <a:endParaRPr lang="sv-SE"/>
          </a:p>
        </p:txBody>
      </p:sp>
    </p:spTree>
    <p:extLst>
      <p:ext uri="{BB962C8B-B14F-4D97-AF65-F5344CB8AC3E}">
        <p14:creationId xmlns:p14="http://schemas.microsoft.com/office/powerpoint/2010/main" val="2403861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ktangel 12">
            <a:extLst>
              <a:ext uri="{FF2B5EF4-FFF2-40B4-BE49-F238E27FC236}">
                <a16:creationId xmlns:a16="http://schemas.microsoft.com/office/drawing/2014/main" id="{C0D68496-875F-AB47-AE09-26F56FC06DDB}"/>
              </a:ext>
            </a:extLst>
          </p:cNvPr>
          <p:cNvSpPr/>
          <p:nvPr/>
        </p:nvSpPr>
        <p:spPr>
          <a:xfrm>
            <a:off x="0" y="0"/>
            <a:ext cx="13417236" cy="7306147"/>
          </a:xfrm>
          <a:prstGeom prst="rect">
            <a:avLst/>
          </a:prstGeom>
          <a:solidFill>
            <a:srgbClr val="2775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2" name="Bildobjekt 11">
            <a:extLst>
              <a:ext uri="{FF2B5EF4-FFF2-40B4-BE49-F238E27FC236}">
                <a16:creationId xmlns:a16="http://schemas.microsoft.com/office/drawing/2014/main" id="{6958B4FC-0D9D-3143-9B56-C5D3DDE6D868}"/>
              </a:ext>
            </a:extLst>
          </p:cNvPr>
          <p:cNvPicPr>
            <a:picLocks noChangeAspect="1"/>
          </p:cNvPicPr>
          <p:nvPr/>
        </p:nvPicPr>
        <p:blipFill>
          <a:blip r:embed="rId3"/>
          <a:stretch>
            <a:fillRect/>
          </a:stretch>
        </p:blipFill>
        <p:spPr>
          <a:xfrm>
            <a:off x="0" y="-220436"/>
            <a:ext cx="13430250" cy="7554516"/>
          </a:xfrm>
          <a:prstGeom prst="rect">
            <a:avLst/>
          </a:prstGeom>
        </p:spPr>
      </p:pic>
      <p:pic>
        <p:nvPicPr>
          <p:cNvPr id="8" name="Bildobjekt 7">
            <a:extLst>
              <a:ext uri="{FF2B5EF4-FFF2-40B4-BE49-F238E27FC236}">
                <a16:creationId xmlns:a16="http://schemas.microsoft.com/office/drawing/2014/main" id="{F358D1C2-E78D-A140-A633-3AB47C6C0EE9}"/>
              </a:ext>
            </a:extLst>
          </p:cNvPr>
          <p:cNvPicPr>
            <a:picLocks noChangeAspect="1"/>
          </p:cNvPicPr>
          <p:nvPr/>
        </p:nvPicPr>
        <p:blipFill rotWithShape="1">
          <a:blip r:embed="rId4"/>
          <a:srcRect l="11133" r="22200"/>
          <a:stretch/>
        </p:blipFill>
        <p:spPr>
          <a:xfrm>
            <a:off x="4851641" y="1"/>
            <a:ext cx="5080011" cy="5086382"/>
          </a:xfrm>
          <a:prstGeom prst="rect">
            <a:avLst/>
          </a:prstGeom>
        </p:spPr>
      </p:pic>
      <p:pic>
        <p:nvPicPr>
          <p:cNvPr id="15" name="Bildobjekt 14">
            <a:extLst>
              <a:ext uri="{FF2B5EF4-FFF2-40B4-BE49-F238E27FC236}">
                <a16:creationId xmlns:a16="http://schemas.microsoft.com/office/drawing/2014/main" id="{2AF706DC-04DE-D540-B8C7-74385A5E050B}"/>
              </a:ext>
            </a:extLst>
          </p:cNvPr>
          <p:cNvPicPr>
            <a:picLocks noChangeAspect="1"/>
          </p:cNvPicPr>
          <p:nvPr/>
        </p:nvPicPr>
        <p:blipFill>
          <a:blip r:embed="rId5"/>
          <a:stretch>
            <a:fillRect/>
          </a:stretch>
        </p:blipFill>
        <p:spPr>
          <a:xfrm>
            <a:off x="606476" y="6316480"/>
            <a:ext cx="2406546" cy="880444"/>
          </a:xfrm>
          <a:prstGeom prst="rect">
            <a:avLst/>
          </a:prstGeom>
        </p:spPr>
      </p:pic>
      <p:sp>
        <p:nvSpPr>
          <p:cNvPr id="16" name="textruta 15">
            <a:extLst>
              <a:ext uri="{FF2B5EF4-FFF2-40B4-BE49-F238E27FC236}">
                <a16:creationId xmlns:a16="http://schemas.microsoft.com/office/drawing/2014/main" id="{F44A823D-94CD-C84A-A3EF-5D6A26852942}"/>
              </a:ext>
            </a:extLst>
          </p:cNvPr>
          <p:cNvSpPr txBox="1"/>
          <p:nvPr/>
        </p:nvSpPr>
        <p:spPr>
          <a:xfrm>
            <a:off x="434715" y="2788171"/>
            <a:ext cx="3912432" cy="1200329"/>
          </a:xfrm>
          <a:prstGeom prst="rect">
            <a:avLst/>
          </a:prstGeom>
          <a:noFill/>
        </p:spPr>
        <p:txBody>
          <a:bodyPr wrap="square" rtlCol="0">
            <a:spAutoFit/>
          </a:bodyPr>
          <a:lstStyle/>
          <a:p>
            <a:pPr algn="ctr"/>
            <a:r>
              <a:rPr lang="sv-SE" sz="2400" b="1" dirty="0">
                <a:solidFill>
                  <a:schemeClr val="bg1"/>
                </a:solidFill>
              </a:rPr>
              <a:t>Dina viktigaste budskap kan förstärkas med ett piktogram som här ovan.</a:t>
            </a:r>
          </a:p>
        </p:txBody>
      </p:sp>
      <p:sp>
        <p:nvSpPr>
          <p:cNvPr id="17" name="textruta 16">
            <a:extLst>
              <a:ext uri="{FF2B5EF4-FFF2-40B4-BE49-F238E27FC236}">
                <a16:creationId xmlns:a16="http://schemas.microsoft.com/office/drawing/2014/main" id="{134FA8B4-6605-F348-ABE7-DBE7D58674B1}"/>
              </a:ext>
            </a:extLst>
          </p:cNvPr>
          <p:cNvSpPr txBox="1"/>
          <p:nvPr/>
        </p:nvSpPr>
        <p:spPr>
          <a:xfrm>
            <a:off x="10128448" y="116633"/>
            <a:ext cx="3167827" cy="769441"/>
          </a:xfrm>
          <a:prstGeom prst="rect">
            <a:avLst/>
          </a:prstGeom>
          <a:noFill/>
        </p:spPr>
        <p:txBody>
          <a:bodyPr wrap="square" rtlCol="0">
            <a:spAutoFit/>
          </a:bodyPr>
          <a:lstStyle/>
          <a:p>
            <a:pPr algn="ctr"/>
            <a:r>
              <a:rPr lang="sv-SE" sz="4400" b="1" dirty="0">
                <a:solidFill>
                  <a:schemeClr val="bg1"/>
                </a:solidFill>
              </a:rPr>
              <a:t>1177</a:t>
            </a:r>
          </a:p>
        </p:txBody>
      </p:sp>
      <p:sp>
        <p:nvSpPr>
          <p:cNvPr id="18" name="textruta 17">
            <a:extLst>
              <a:ext uri="{FF2B5EF4-FFF2-40B4-BE49-F238E27FC236}">
                <a16:creationId xmlns:a16="http://schemas.microsoft.com/office/drawing/2014/main" id="{E7DCF184-3E71-294D-A154-89B5C275A7EC}"/>
              </a:ext>
            </a:extLst>
          </p:cNvPr>
          <p:cNvSpPr txBox="1"/>
          <p:nvPr/>
        </p:nvSpPr>
        <p:spPr>
          <a:xfrm>
            <a:off x="10145937" y="838659"/>
            <a:ext cx="3167827" cy="646331"/>
          </a:xfrm>
          <a:prstGeom prst="rect">
            <a:avLst/>
          </a:prstGeom>
          <a:noFill/>
        </p:spPr>
        <p:txBody>
          <a:bodyPr wrap="square" rtlCol="0">
            <a:spAutoFit/>
          </a:bodyPr>
          <a:lstStyle/>
          <a:p>
            <a:pPr algn="ctr"/>
            <a:r>
              <a:rPr lang="sv-SE" dirty="0">
                <a:solidFill>
                  <a:schemeClr val="bg1"/>
                </a:solidFill>
              </a:rPr>
              <a:t>Behöver vård som inte är akut?</a:t>
            </a:r>
          </a:p>
          <a:p>
            <a:pPr algn="ctr"/>
            <a:r>
              <a:rPr lang="sv-SE" dirty="0">
                <a:solidFill>
                  <a:schemeClr val="bg1"/>
                </a:solidFill>
              </a:rPr>
              <a:t>Ring 1177.</a:t>
            </a:r>
          </a:p>
        </p:txBody>
      </p:sp>
      <p:pic>
        <p:nvPicPr>
          <p:cNvPr id="20" name="Bildobjekt 19">
            <a:extLst>
              <a:ext uri="{FF2B5EF4-FFF2-40B4-BE49-F238E27FC236}">
                <a16:creationId xmlns:a16="http://schemas.microsoft.com/office/drawing/2014/main" id="{0F6A2EA2-17C5-754B-96C9-2D43B645C37F}"/>
              </a:ext>
            </a:extLst>
          </p:cNvPr>
          <p:cNvPicPr>
            <a:picLocks noChangeAspect="1"/>
          </p:cNvPicPr>
          <p:nvPr/>
        </p:nvPicPr>
        <p:blipFill>
          <a:blip r:embed="rId6"/>
          <a:stretch>
            <a:fillRect/>
          </a:stretch>
        </p:blipFill>
        <p:spPr>
          <a:xfrm>
            <a:off x="1192968" y="500919"/>
            <a:ext cx="2344712" cy="2344712"/>
          </a:xfrm>
          <a:prstGeom prst="rect">
            <a:avLst/>
          </a:prstGeom>
        </p:spPr>
      </p:pic>
      <p:sp>
        <p:nvSpPr>
          <p:cNvPr id="21" name="textruta 20">
            <a:extLst>
              <a:ext uri="{FF2B5EF4-FFF2-40B4-BE49-F238E27FC236}">
                <a16:creationId xmlns:a16="http://schemas.microsoft.com/office/drawing/2014/main" id="{0AE16403-7F68-A746-B517-47C0B5A7E3BA}"/>
              </a:ext>
            </a:extLst>
          </p:cNvPr>
          <p:cNvSpPr txBox="1"/>
          <p:nvPr/>
        </p:nvSpPr>
        <p:spPr>
          <a:xfrm>
            <a:off x="5345940" y="1296349"/>
            <a:ext cx="3912432" cy="2585323"/>
          </a:xfrm>
          <a:prstGeom prst="rect">
            <a:avLst/>
          </a:prstGeom>
          <a:noFill/>
        </p:spPr>
        <p:txBody>
          <a:bodyPr wrap="square" rtlCol="0">
            <a:spAutoFit/>
          </a:bodyPr>
          <a:lstStyle/>
          <a:p>
            <a:pPr algn="ctr"/>
            <a:r>
              <a:rPr lang="sv-SE" sz="5400" b="1" dirty="0">
                <a:solidFill>
                  <a:schemeClr val="bg1"/>
                </a:solidFill>
              </a:rPr>
              <a:t>Kom i håg att tvätta händerna!</a:t>
            </a:r>
          </a:p>
        </p:txBody>
      </p:sp>
      <p:sp>
        <p:nvSpPr>
          <p:cNvPr id="22" name="textruta 21">
            <a:extLst>
              <a:ext uri="{FF2B5EF4-FFF2-40B4-BE49-F238E27FC236}">
                <a16:creationId xmlns:a16="http://schemas.microsoft.com/office/drawing/2014/main" id="{34E362A2-024C-5C42-AC58-2475ACB5FB32}"/>
              </a:ext>
            </a:extLst>
          </p:cNvPr>
          <p:cNvSpPr txBox="1"/>
          <p:nvPr/>
        </p:nvSpPr>
        <p:spPr>
          <a:xfrm>
            <a:off x="10313233" y="2428407"/>
            <a:ext cx="2743200" cy="2585323"/>
          </a:xfrm>
          <a:prstGeom prst="rect">
            <a:avLst/>
          </a:prstGeom>
          <a:noFill/>
        </p:spPr>
        <p:txBody>
          <a:bodyPr wrap="square" rtlCol="0">
            <a:spAutoFit/>
          </a:bodyPr>
          <a:lstStyle/>
          <a:p>
            <a:r>
              <a:rPr lang="sv-SE" dirty="0"/>
              <a:t>Här kan exempelvis information på Nationell nivå finnas. Ersätt denna exempeltext med information du vill få fram. Det finns plats för ungefär 150 ord, det är lämpligt att ha maximalt två budskap på denna yta.</a:t>
            </a:r>
          </a:p>
        </p:txBody>
      </p:sp>
      <p:sp>
        <p:nvSpPr>
          <p:cNvPr id="23" name="textruta 22">
            <a:extLst>
              <a:ext uri="{FF2B5EF4-FFF2-40B4-BE49-F238E27FC236}">
                <a16:creationId xmlns:a16="http://schemas.microsoft.com/office/drawing/2014/main" id="{BA260FB7-EF42-3E42-ACB6-B6D3F1289C60}"/>
              </a:ext>
            </a:extLst>
          </p:cNvPr>
          <p:cNvSpPr txBox="1"/>
          <p:nvPr/>
        </p:nvSpPr>
        <p:spPr>
          <a:xfrm>
            <a:off x="10314491" y="2111704"/>
            <a:ext cx="2743200" cy="369332"/>
          </a:xfrm>
          <a:prstGeom prst="rect">
            <a:avLst/>
          </a:prstGeom>
          <a:noFill/>
        </p:spPr>
        <p:txBody>
          <a:bodyPr wrap="square" rtlCol="0">
            <a:spAutoFit/>
          </a:bodyPr>
          <a:lstStyle/>
          <a:p>
            <a:r>
              <a:rPr lang="sv-SE" b="1" dirty="0"/>
              <a:t>RUBRIK</a:t>
            </a:r>
          </a:p>
        </p:txBody>
      </p:sp>
      <p:sp>
        <p:nvSpPr>
          <p:cNvPr id="24" name="textruta 23">
            <a:extLst>
              <a:ext uri="{FF2B5EF4-FFF2-40B4-BE49-F238E27FC236}">
                <a16:creationId xmlns:a16="http://schemas.microsoft.com/office/drawing/2014/main" id="{B77CAC68-315A-8D45-938F-FBF4F6A62FA5}"/>
              </a:ext>
            </a:extLst>
          </p:cNvPr>
          <p:cNvSpPr txBox="1"/>
          <p:nvPr/>
        </p:nvSpPr>
        <p:spPr>
          <a:xfrm>
            <a:off x="263352" y="5304152"/>
            <a:ext cx="8895638" cy="646331"/>
          </a:xfrm>
          <a:prstGeom prst="rect">
            <a:avLst/>
          </a:prstGeom>
          <a:noFill/>
        </p:spPr>
        <p:txBody>
          <a:bodyPr wrap="square" rtlCol="0">
            <a:spAutoFit/>
          </a:bodyPr>
          <a:lstStyle/>
          <a:p>
            <a:r>
              <a:rPr lang="sv-SE" b="1" dirty="0"/>
              <a:t>Plats för uppmaning eller information på  kommunnivå eller motsvarande. Hänvisa till en webbplats om utförligare information behövs.</a:t>
            </a:r>
          </a:p>
        </p:txBody>
      </p:sp>
      <p:sp>
        <p:nvSpPr>
          <p:cNvPr id="25" name="textruta 24">
            <a:extLst>
              <a:ext uri="{FF2B5EF4-FFF2-40B4-BE49-F238E27FC236}">
                <a16:creationId xmlns:a16="http://schemas.microsoft.com/office/drawing/2014/main" id="{52ADE3AF-81F2-4744-9F32-D049665C1EE4}"/>
              </a:ext>
            </a:extLst>
          </p:cNvPr>
          <p:cNvSpPr txBox="1"/>
          <p:nvPr/>
        </p:nvSpPr>
        <p:spPr>
          <a:xfrm>
            <a:off x="3863752" y="6381328"/>
            <a:ext cx="8895638" cy="369332"/>
          </a:xfrm>
          <a:prstGeom prst="rect">
            <a:avLst/>
          </a:prstGeom>
          <a:noFill/>
        </p:spPr>
        <p:txBody>
          <a:bodyPr wrap="square" rtlCol="0">
            <a:spAutoFit/>
          </a:bodyPr>
          <a:lstStyle/>
          <a:p>
            <a:r>
              <a:rPr lang="sv-SE" dirty="0"/>
              <a:t>Plats för eventuell kompletterande information.</a:t>
            </a:r>
          </a:p>
        </p:txBody>
      </p:sp>
    </p:spTree>
    <p:extLst>
      <p:ext uri="{BB962C8B-B14F-4D97-AF65-F5344CB8AC3E}">
        <p14:creationId xmlns:p14="http://schemas.microsoft.com/office/powerpoint/2010/main" val="2336915942"/>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96</Words>
  <Application>Microsoft Macintosh PowerPoint</Application>
  <PresentationFormat>Bredbild</PresentationFormat>
  <Paragraphs>10</Paragraphs>
  <Slides>1</Slides>
  <Notes>1</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vt:i4>
      </vt:variant>
    </vt:vector>
  </HeadingPairs>
  <TitlesOfParts>
    <vt:vector size="5" baseType="lpstr">
      <vt:lpstr>Arial</vt:lpstr>
      <vt:lpstr>Calibri</vt:lpstr>
      <vt:lpstr>Calibri Light</vt:lpstr>
      <vt:lpstr>Office-tema</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Martin Sandin</dc:creator>
  <cp:lastModifiedBy>Martin Sandin</cp:lastModifiedBy>
  <cp:revision>3</cp:revision>
  <dcterms:created xsi:type="dcterms:W3CDTF">2020-03-30T12:31:23Z</dcterms:created>
  <dcterms:modified xsi:type="dcterms:W3CDTF">2020-03-30T12:52:50Z</dcterms:modified>
</cp:coreProperties>
</file>